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8" autoAdjust="0"/>
    <p:restoredTop sz="94660"/>
  </p:normalViewPr>
  <p:slideViewPr>
    <p:cSldViewPr snapToGrid="0">
      <p:cViewPr varScale="1">
        <p:scale>
          <a:sx n="68" d="100"/>
          <a:sy n="68" d="100"/>
        </p:scale>
        <p:origin x="73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D049F-F096-45BA-9DDB-C5602173DF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9BA9CF4-4E39-4433-8399-238EAE01A9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749D2E7-B631-4DE5-BD10-7908F37E07BC}"/>
              </a:ext>
            </a:extLst>
          </p:cNvPr>
          <p:cNvSpPr>
            <a:spLocks noGrp="1"/>
          </p:cNvSpPr>
          <p:nvPr>
            <p:ph type="dt" sz="half" idx="10"/>
          </p:nvPr>
        </p:nvSpPr>
        <p:spPr/>
        <p:txBody>
          <a:bodyPr/>
          <a:lstStyle/>
          <a:p>
            <a:fld id="{5E8AA531-79BA-41D8-8B67-13512FE65FFD}" type="datetimeFigureOut">
              <a:rPr lang="en-US" smtClean="0"/>
              <a:t>11/24/2025</a:t>
            </a:fld>
            <a:endParaRPr lang="en-US"/>
          </a:p>
        </p:txBody>
      </p:sp>
      <p:sp>
        <p:nvSpPr>
          <p:cNvPr id="5" name="Footer Placeholder 4">
            <a:extLst>
              <a:ext uri="{FF2B5EF4-FFF2-40B4-BE49-F238E27FC236}">
                <a16:creationId xmlns:a16="http://schemas.microsoft.com/office/drawing/2014/main" id="{6DD64B37-B5C6-4403-B863-9FBD25018F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216D6E-19AC-4DA5-AAA0-7DC22988F36D}"/>
              </a:ext>
            </a:extLst>
          </p:cNvPr>
          <p:cNvSpPr>
            <a:spLocks noGrp="1"/>
          </p:cNvSpPr>
          <p:nvPr>
            <p:ph type="sldNum" sz="quarter" idx="12"/>
          </p:nvPr>
        </p:nvSpPr>
        <p:spPr/>
        <p:txBody>
          <a:bodyPr/>
          <a:lstStyle/>
          <a:p>
            <a:fld id="{4400A799-E076-4785-8F3D-FA287EEFF5E4}" type="slidenum">
              <a:rPr lang="en-US" smtClean="0"/>
              <a:t>‹#›</a:t>
            </a:fld>
            <a:endParaRPr lang="en-US"/>
          </a:p>
        </p:txBody>
      </p:sp>
    </p:spTree>
    <p:extLst>
      <p:ext uri="{BB962C8B-B14F-4D97-AF65-F5344CB8AC3E}">
        <p14:creationId xmlns:p14="http://schemas.microsoft.com/office/powerpoint/2010/main" val="3427462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3B7BB-4499-4842-8777-6CB103AB8C3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A5593D3-2BF5-4EE3-B557-640042C33E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757D8C-8DBE-4ECD-960D-771683280496}"/>
              </a:ext>
            </a:extLst>
          </p:cNvPr>
          <p:cNvSpPr>
            <a:spLocks noGrp="1"/>
          </p:cNvSpPr>
          <p:nvPr>
            <p:ph type="dt" sz="half" idx="10"/>
          </p:nvPr>
        </p:nvSpPr>
        <p:spPr/>
        <p:txBody>
          <a:bodyPr/>
          <a:lstStyle/>
          <a:p>
            <a:fld id="{5E8AA531-79BA-41D8-8B67-13512FE65FFD}" type="datetimeFigureOut">
              <a:rPr lang="en-US" smtClean="0"/>
              <a:t>11/24/2025</a:t>
            </a:fld>
            <a:endParaRPr lang="en-US"/>
          </a:p>
        </p:txBody>
      </p:sp>
      <p:sp>
        <p:nvSpPr>
          <p:cNvPr id="5" name="Footer Placeholder 4">
            <a:extLst>
              <a:ext uri="{FF2B5EF4-FFF2-40B4-BE49-F238E27FC236}">
                <a16:creationId xmlns:a16="http://schemas.microsoft.com/office/drawing/2014/main" id="{7DDE0487-E940-4015-A4A6-6C45929389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A62EDD-4CE7-48AB-B144-BF6D4FE0E465}"/>
              </a:ext>
            </a:extLst>
          </p:cNvPr>
          <p:cNvSpPr>
            <a:spLocks noGrp="1"/>
          </p:cNvSpPr>
          <p:nvPr>
            <p:ph type="sldNum" sz="quarter" idx="12"/>
          </p:nvPr>
        </p:nvSpPr>
        <p:spPr/>
        <p:txBody>
          <a:bodyPr/>
          <a:lstStyle/>
          <a:p>
            <a:fld id="{4400A799-E076-4785-8F3D-FA287EEFF5E4}" type="slidenum">
              <a:rPr lang="en-US" smtClean="0"/>
              <a:t>‹#›</a:t>
            </a:fld>
            <a:endParaRPr lang="en-US"/>
          </a:p>
        </p:txBody>
      </p:sp>
    </p:spTree>
    <p:extLst>
      <p:ext uri="{BB962C8B-B14F-4D97-AF65-F5344CB8AC3E}">
        <p14:creationId xmlns:p14="http://schemas.microsoft.com/office/powerpoint/2010/main" val="2543132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A61EFD-A474-45E7-B8D6-EC0EC92F12F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CE58001-9F6B-4103-842A-2241BF8069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8D338B-E6DB-4AE4-9ABD-D89C3000518B}"/>
              </a:ext>
            </a:extLst>
          </p:cNvPr>
          <p:cNvSpPr>
            <a:spLocks noGrp="1"/>
          </p:cNvSpPr>
          <p:nvPr>
            <p:ph type="dt" sz="half" idx="10"/>
          </p:nvPr>
        </p:nvSpPr>
        <p:spPr/>
        <p:txBody>
          <a:bodyPr/>
          <a:lstStyle/>
          <a:p>
            <a:fld id="{5E8AA531-79BA-41D8-8B67-13512FE65FFD}" type="datetimeFigureOut">
              <a:rPr lang="en-US" smtClean="0"/>
              <a:t>11/24/2025</a:t>
            </a:fld>
            <a:endParaRPr lang="en-US"/>
          </a:p>
        </p:txBody>
      </p:sp>
      <p:sp>
        <p:nvSpPr>
          <p:cNvPr id="5" name="Footer Placeholder 4">
            <a:extLst>
              <a:ext uri="{FF2B5EF4-FFF2-40B4-BE49-F238E27FC236}">
                <a16:creationId xmlns:a16="http://schemas.microsoft.com/office/drawing/2014/main" id="{9E6DD843-4BB7-4BB2-8EF4-1A52A36D16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0D4AD3-BC9C-4E2C-8A16-9FA1F3DBDFBA}"/>
              </a:ext>
            </a:extLst>
          </p:cNvPr>
          <p:cNvSpPr>
            <a:spLocks noGrp="1"/>
          </p:cNvSpPr>
          <p:nvPr>
            <p:ph type="sldNum" sz="quarter" idx="12"/>
          </p:nvPr>
        </p:nvSpPr>
        <p:spPr/>
        <p:txBody>
          <a:bodyPr/>
          <a:lstStyle/>
          <a:p>
            <a:fld id="{4400A799-E076-4785-8F3D-FA287EEFF5E4}" type="slidenum">
              <a:rPr lang="en-US" smtClean="0"/>
              <a:t>‹#›</a:t>
            </a:fld>
            <a:endParaRPr lang="en-US"/>
          </a:p>
        </p:txBody>
      </p:sp>
    </p:spTree>
    <p:extLst>
      <p:ext uri="{BB962C8B-B14F-4D97-AF65-F5344CB8AC3E}">
        <p14:creationId xmlns:p14="http://schemas.microsoft.com/office/powerpoint/2010/main" val="2079430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4EB71-6D14-4AB5-A384-38A4E9E2542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93CEE8-A993-4922-AFD8-E65C93886A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1BAB4D-8B65-4225-9EA5-9F58AA7AAC1E}"/>
              </a:ext>
            </a:extLst>
          </p:cNvPr>
          <p:cNvSpPr>
            <a:spLocks noGrp="1"/>
          </p:cNvSpPr>
          <p:nvPr>
            <p:ph type="dt" sz="half" idx="10"/>
          </p:nvPr>
        </p:nvSpPr>
        <p:spPr/>
        <p:txBody>
          <a:bodyPr/>
          <a:lstStyle/>
          <a:p>
            <a:fld id="{5E8AA531-79BA-41D8-8B67-13512FE65FFD}" type="datetimeFigureOut">
              <a:rPr lang="en-US" smtClean="0"/>
              <a:t>11/24/2025</a:t>
            </a:fld>
            <a:endParaRPr lang="en-US"/>
          </a:p>
        </p:txBody>
      </p:sp>
      <p:sp>
        <p:nvSpPr>
          <p:cNvPr id="5" name="Footer Placeholder 4">
            <a:extLst>
              <a:ext uri="{FF2B5EF4-FFF2-40B4-BE49-F238E27FC236}">
                <a16:creationId xmlns:a16="http://schemas.microsoft.com/office/drawing/2014/main" id="{E2493C73-E94E-4EB2-8857-7210C71FF4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B87115-27D0-42DC-9C72-9128D123B21B}"/>
              </a:ext>
            </a:extLst>
          </p:cNvPr>
          <p:cNvSpPr>
            <a:spLocks noGrp="1"/>
          </p:cNvSpPr>
          <p:nvPr>
            <p:ph type="sldNum" sz="quarter" idx="12"/>
          </p:nvPr>
        </p:nvSpPr>
        <p:spPr/>
        <p:txBody>
          <a:bodyPr/>
          <a:lstStyle/>
          <a:p>
            <a:fld id="{4400A799-E076-4785-8F3D-FA287EEFF5E4}" type="slidenum">
              <a:rPr lang="en-US" smtClean="0"/>
              <a:t>‹#›</a:t>
            </a:fld>
            <a:endParaRPr lang="en-US"/>
          </a:p>
        </p:txBody>
      </p:sp>
    </p:spTree>
    <p:extLst>
      <p:ext uri="{BB962C8B-B14F-4D97-AF65-F5344CB8AC3E}">
        <p14:creationId xmlns:p14="http://schemas.microsoft.com/office/powerpoint/2010/main" val="3886810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0C195-9027-4764-A3D9-04CDEFDB8E8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B04FDA1-F5B7-4B54-9EB1-F01100AA3A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7C1E0BC-7DAC-44BC-8A9F-6E7BAA17CFF2}"/>
              </a:ext>
            </a:extLst>
          </p:cNvPr>
          <p:cNvSpPr>
            <a:spLocks noGrp="1"/>
          </p:cNvSpPr>
          <p:nvPr>
            <p:ph type="dt" sz="half" idx="10"/>
          </p:nvPr>
        </p:nvSpPr>
        <p:spPr/>
        <p:txBody>
          <a:bodyPr/>
          <a:lstStyle/>
          <a:p>
            <a:fld id="{5E8AA531-79BA-41D8-8B67-13512FE65FFD}" type="datetimeFigureOut">
              <a:rPr lang="en-US" smtClean="0"/>
              <a:t>11/24/2025</a:t>
            </a:fld>
            <a:endParaRPr lang="en-US"/>
          </a:p>
        </p:txBody>
      </p:sp>
      <p:sp>
        <p:nvSpPr>
          <p:cNvPr id="5" name="Footer Placeholder 4">
            <a:extLst>
              <a:ext uri="{FF2B5EF4-FFF2-40B4-BE49-F238E27FC236}">
                <a16:creationId xmlns:a16="http://schemas.microsoft.com/office/drawing/2014/main" id="{254A389F-291F-4C1C-8B6B-4304329D46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620E21-B0B3-4F96-88E8-34697FDA85FD}"/>
              </a:ext>
            </a:extLst>
          </p:cNvPr>
          <p:cNvSpPr>
            <a:spLocks noGrp="1"/>
          </p:cNvSpPr>
          <p:nvPr>
            <p:ph type="sldNum" sz="quarter" idx="12"/>
          </p:nvPr>
        </p:nvSpPr>
        <p:spPr/>
        <p:txBody>
          <a:bodyPr/>
          <a:lstStyle/>
          <a:p>
            <a:fld id="{4400A799-E076-4785-8F3D-FA287EEFF5E4}" type="slidenum">
              <a:rPr lang="en-US" smtClean="0"/>
              <a:t>‹#›</a:t>
            </a:fld>
            <a:endParaRPr lang="en-US"/>
          </a:p>
        </p:txBody>
      </p:sp>
    </p:spTree>
    <p:extLst>
      <p:ext uri="{BB962C8B-B14F-4D97-AF65-F5344CB8AC3E}">
        <p14:creationId xmlns:p14="http://schemas.microsoft.com/office/powerpoint/2010/main" val="2237508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CC9DE-E614-4E0E-A2D6-7C0CC72834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F8EB85-EF2E-45A2-BE65-A2A6CD62C78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4BAB672-2630-4735-AD47-BCA5DC0220C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5A60033-7450-4693-ABD3-00D6848C9E89}"/>
              </a:ext>
            </a:extLst>
          </p:cNvPr>
          <p:cNvSpPr>
            <a:spLocks noGrp="1"/>
          </p:cNvSpPr>
          <p:nvPr>
            <p:ph type="dt" sz="half" idx="10"/>
          </p:nvPr>
        </p:nvSpPr>
        <p:spPr/>
        <p:txBody>
          <a:bodyPr/>
          <a:lstStyle/>
          <a:p>
            <a:fld id="{5E8AA531-79BA-41D8-8B67-13512FE65FFD}" type="datetimeFigureOut">
              <a:rPr lang="en-US" smtClean="0"/>
              <a:t>11/24/2025</a:t>
            </a:fld>
            <a:endParaRPr lang="en-US"/>
          </a:p>
        </p:txBody>
      </p:sp>
      <p:sp>
        <p:nvSpPr>
          <p:cNvPr id="6" name="Footer Placeholder 5">
            <a:extLst>
              <a:ext uri="{FF2B5EF4-FFF2-40B4-BE49-F238E27FC236}">
                <a16:creationId xmlns:a16="http://schemas.microsoft.com/office/drawing/2014/main" id="{C24C9091-B9E5-4948-B371-F6CEB7EE90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D91C93-BD59-4A59-A31C-910287C8A4B0}"/>
              </a:ext>
            </a:extLst>
          </p:cNvPr>
          <p:cNvSpPr>
            <a:spLocks noGrp="1"/>
          </p:cNvSpPr>
          <p:nvPr>
            <p:ph type="sldNum" sz="quarter" idx="12"/>
          </p:nvPr>
        </p:nvSpPr>
        <p:spPr/>
        <p:txBody>
          <a:bodyPr/>
          <a:lstStyle/>
          <a:p>
            <a:fld id="{4400A799-E076-4785-8F3D-FA287EEFF5E4}" type="slidenum">
              <a:rPr lang="en-US" smtClean="0"/>
              <a:t>‹#›</a:t>
            </a:fld>
            <a:endParaRPr lang="en-US"/>
          </a:p>
        </p:txBody>
      </p:sp>
    </p:spTree>
    <p:extLst>
      <p:ext uri="{BB962C8B-B14F-4D97-AF65-F5344CB8AC3E}">
        <p14:creationId xmlns:p14="http://schemas.microsoft.com/office/powerpoint/2010/main" val="2731866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F53CB-B39D-4768-911E-95821787365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3328FC1-9EBE-4E99-9FAC-617F67855F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1FE0C4-A00A-4759-B3CA-DA8196C631A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C6D2ED7-9F7E-43F8-BB55-82CF4FC01E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A7B1D1D-EFFB-4A23-8366-D0002A7DD03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C80071E-2A83-48DD-AAF8-5C56AACA4D0F}"/>
              </a:ext>
            </a:extLst>
          </p:cNvPr>
          <p:cNvSpPr>
            <a:spLocks noGrp="1"/>
          </p:cNvSpPr>
          <p:nvPr>
            <p:ph type="dt" sz="half" idx="10"/>
          </p:nvPr>
        </p:nvSpPr>
        <p:spPr/>
        <p:txBody>
          <a:bodyPr/>
          <a:lstStyle/>
          <a:p>
            <a:fld id="{5E8AA531-79BA-41D8-8B67-13512FE65FFD}" type="datetimeFigureOut">
              <a:rPr lang="en-US" smtClean="0"/>
              <a:t>11/24/2025</a:t>
            </a:fld>
            <a:endParaRPr lang="en-US"/>
          </a:p>
        </p:txBody>
      </p:sp>
      <p:sp>
        <p:nvSpPr>
          <p:cNvPr id="8" name="Footer Placeholder 7">
            <a:extLst>
              <a:ext uri="{FF2B5EF4-FFF2-40B4-BE49-F238E27FC236}">
                <a16:creationId xmlns:a16="http://schemas.microsoft.com/office/drawing/2014/main" id="{B0B7DF35-460E-4CAC-AB2F-05E64E1259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6739CD-5427-47E3-9765-416B2E51BEAE}"/>
              </a:ext>
            </a:extLst>
          </p:cNvPr>
          <p:cNvSpPr>
            <a:spLocks noGrp="1"/>
          </p:cNvSpPr>
          <p:nvPr>
            <p:ph type="sldNum" sz="quarter" idx="12"/>
          </p:nvPr>
        </p:nvSpPr>
        <p:spPr/>
        <p:txBody>
          <a:bodyPr/>
          <a:lstStyle/>
          <a:p>
            <a:fld id="{4400A799-E076-4785-8F3D-FA287EEFF5E4}" type="slidenum">
              <a:rPr lang="en-US" smtClean="0"/>
              <a:t>‹#›</a:t>
            </a:fld>
            <a:endParaRPr lang="en-US"/>
          </a:p>
        </p:txBody>
      </p:sp>
    </p:spTree>
    <p:extLst>
      <p:ext uri="{BB962C8B-B14F-4D97-AF65-F5344CB8AC3E}">
        <p14:creationId xmlns:p14="http://schemas.microsoft.com/office/powerpoint/2010/main" val="335947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6FCF9-54A7-4572-83C2-5B0E36C37E1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B7FF70C-910E-4E42-B856-2BE29975C9A5}"/>
              </a:ext>
            </a:extLst>
          </p:cNvPr>
          <p:cNvSpPr>
            <a:spLocks noGrp="1"/>
          </p:cNvSpPr>
          <p:nvPr>
            <p:ph type="dt" sz="half" idx="10"/>
          </p:nvPr>
        </p:nvSpPr>
        <p:spPr/>
        <p:txBody>
          <a:bodyPr/>
          <a:lstStyle/>
          <a:p>
            <a:fld id="{5E8AA531-79BA-41D8-8B67-13512FE65FFD}" type="datetimeFigureOut">
              <a:rPr lang="en-US" smtClean="0"/>
              <a:t>11/24/2025</a:t>
            </a:fld>
            <a:endParaRPr lang="en-US"/>
          </a:p>
        </p:txBody>
      </p:sp>
      <p:sp>
        <p:nvSpPr>
          <p:cNvPr id="4" name="Footer Placeholder 3">
            <a:extLst>
              <a:ext uri="{FF2B5EF4-FFF2-40B4-BE49-F238E27FC236}">
                <a16:creationId xmlns:a16="http://schemas.microsoft.com/office/drawing/2014/main" id="{F367F872-6DFF-409D-9909-87449607B44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D38991A-78BB-4F2D-ACE5-AB3A46A0C5B2}"/>
              </a:ext>
            </a:extLst>
          </p:cNvPr>
          <p:cNvSpPr>
            <a:spLocks noGrp="1"/>
          </p:cNvSpPr>
          <p:nvPr>
            <p:ph type="sldNum" sz="quarter" idx="12"/>
          </p:nvPr>
        </p:nvSpPr>
        <p:spPr/>
        <p:txBody>
          <a:bodyPr/>
          <a:lstStyle/>
          <a:p>
            <a:fld id="{4400A799-E076-4785-8F3D-FA287EEFF5E4}" type="slidenum">
              <a:rPr lang="en-US" smtClean="0"/>
              <a:t>‹#›</a:t>
            </a:fld>
            <a:endParaRPr lang="en-US"/>
          </a:p>
        </p:txBody>
      </p:sp>
    </p:spTree>
    <p:extLst>
      <p:ext uri="{BB962C8B-B14F-4D97-AF65-F5344CB8AC3E}">
        <p14:creationId xmlns:p14="http://schemas.microsoft.com/office/powerpoint/2010/main" val="4215985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1428AB-DFCE-43E1-BE32-95D134EC35AD}"/>
              </a:ext>
            </a:extLst>
          </p:cNvPr>
          <p:cNvSpPr>
            <a:spLocks noGrp="1"/>
          </p:cNvSpPr>
          <p:nvPr>
            <p:ph type="dt" sz="half" idx="10"/>
          </p:nvPr>
        </p:nvSpPr>
        <p:spPr/>
        <p:txBody>
          <a:bodyPr/>
          <a:lstStyle/>
          <a:p>
            <a:fld id="{5E8AA531-79BA-41D8-8B67-13512FE65FFD}" type="datetimeFigureOut">
              <a:rPr lang="en-US" smtClean="0"/>
              <a:t>11/24/2025</a:t>
            </a:fld>
            <a:endParaRPr lang="en-US"/>
          </a:p>
        </p:txBody>
      </p:sp>
      <p:sp>
        <p:nvSpPr>
          <p:cNvPr id="3" name="Footer Placeholder 2">
            <a:extLst>
              <a:ext uri="{FF2B5EF4-FFF2-40B4-BE49-F238E27FC236}">
                <a16:creationId xmlns:a16="http://schemas.microsoft.com/office/drawing/2014/main" id="{2EF91357-1E0F-490A-81A2-AC7356FDB49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DA1C01F-0726-442D-8B54-DDB746E944BF}"/>
              </a:ext>
            </a:extLst>
          </p:cNvPr>
          <p:cNvSpPr>
            <a:spLocks noGrp="1"/>
          </p:cNvSpPr>
          <p:nvPr>
            <p:ph type="sldNum" sz="quarter" idx="12"/>
          </p:nvPr>
        </p:nvSpPr>
        <p:spPr/>
        <p:txBody>
          <a:bodyPr/>
          <a:lstStyle/>
          <a:p>
            <a:fld id="{4400A799-E076-4785-8F3D-FA287EEFF5E4}" type="slidenum">
              <a:rPr lang="en-US" smtClean="0"/>
              <a:t>‹#›</a:t>
            </a:fld>
            <a:endParaRPr lang="en-US"/>
          </a:p>
        </p:txBody>
      </p:sp>
    </p:spTree>
    <p:extLst>
      <p:ext uri="{BB962C8B-B14F-4D97-AF65-F5344CB8AC3E}">
        <p14:creationId xmlns:p14="http://schemas.microsoft.com/office/powerpoint/2010/main" val="2980691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50CFF-8B20-40B1-858E-BFA84598D8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7737DC-BFAD-48AC-96DA-405933A4EE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9C08DAA-DE69-4D7D-87D3-C0AE99EBE4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27BFE9-957F-431B-A333-1461674B6CB8}"/>
              </a:ext>
            </a:extLst>
          </p:cNvPr>
          <p:cNvSpPr>
            <a:spLocks noGrp="1"/>
          </p:cNvSpPr>
          <p:nvPr>
            <p:ph type="dt" sz="half" idx="10"/>
          </p:nvPr>
        </p:nvSpPr>
        <p:spPr/>
        <p:txBody>
          <a:bodyPr/>
          <a:lstStyle/>
          <a:p>
            <a:fld id="{5E8AA531-79BA-41D8-8B67-13512FE65FFD}" type="datetimeFigureOut">
              <a:rPr lang="en-US" smtClean="0"/>
              <a:t>11/24/2025</a:t>
            </a:fld>
            <a:endParaRPr lang="en-US"/>
          </a:p>
        </p:txBody>
      </p:sp>
      <p:sp>
        <p:nvSpPr>
          <p:cNvPr id="6" name="Footer Placeholder 5">
            <a:extLst>
              <a:ext uri="{FF2B5EF4-FFF2-40B4-BE49-F238E27FC236}">
                <a16:creationId xmlns:a16="http://schemas.microsoft.com/office/drawing/2014/main" id="{A9A822A1-B8A1-48A0-81E5-543167E116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CC3F30-577D-40F8-8450-80273BAFB302}"/>
              </a:ext>
            </a:extLst>
          </p:cNvPr>
          <p:cNvSpPr>
            <a:spLocks noGrp="1"/>
          </p:cNvSpPr>
          <p:nvPr>
            <p:ph type="sldNum" sz="quarter" idx="12"/>
          </p:nvPr>
        </p:nvSpPr>
        <p:spPr/>
        <p:txBody>
          <a:bodyPr/>
          <a:lstStyle/>
          <a:p>
            <a:fld id="{4400A799-E076-4785-8F3D-FA287EEFF5E4}" type="slidenum">
              <a:rPr lang="en-US" smtClean="0"/>
              <a:t>‹#›</a:t>
            </a:fld>
            <a:endParaRPr lang="en-US"/>
          </a:p>
        </p:txBody>
      </p:sp>
    </p:spTree>
    <p:extLst>
      <p:ext uri="{BB962C8B-B14F-4D97-AF65-F5344CB8AC3E}">
        <p14:creationId xmlns:p14="http://schemas.microsoft.com/office/powerpoint/2010/main" val="3966720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D8144-352C-4403-A498-50D197BBE9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01D9AE0-7C08-45CC-BAFE-63A3855980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DDBA7FE-6F3C-4D84-B2FF-DFC7F06EA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815775-7290-4C23-B44E-BC648B710731}"/>
              </a:ext>
            </a:extLst>
          </p:cNvPr>
          <p:cNvSpPr>
            <a:spLocks noGrp="1"/>
          </p:cNvSpPr>
          <p:nvPr>
            <p:ph type="dt" sz="half" idx="10"/>
          </p:nvPr>
        </p:nvSpPr>
        <p:spPr/>
        <p:txBody>
          <a:bodyPr/>
          <a:lstStyle/>
          <a:p>
            <a:fld id="{5E8AA531-79BA-41D8-8B67-13512FE65FFD}" type="datetimeFigureOut">
              <a:rPr lang="en-US" smtClean="0"/>
              <a:t>11/24/2025</a:t>
            </a:fld>
            <a:endParaRPr lang="en-US"/>
          </a:p>
        </p:txBody>
      </p:sp>
      <p:sp>
        <p:nvSpPr>
          <p:cNvPr id="6" name="Footer Placeholder 5">
            <a:extLst>
              <a:ext uri="{FF2B5EF4-FFF2-40B4-BE49-F238E27FC236}">
                <a16:creationId xmlns:a16="http://schemas.microsoft.com/office/drawing/2014/main" id="{C896960A-A9DC-4372-8DFE-2B902B85A9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12DFCB-7ADF-40AA-9142-E3CFA91F06ED}"/>
              </a:ext>
            </a:extLst>
          </p:cNvPr>
          <p:cNvSpPr>
            <a:spLocks noGrp="1"/>
          </p:cNvSpPr>
          <p:nvPr>
            <p:ph type="sldNum" sz="quarter" idx="12"/>
          </p:nvPr>
        </p:nvSpPr>
        <p:spPr/>
        <p:txBody>
          <a:bodyPr/>
          <a:lstStyle/>
          <a:p>
            <a:fld id="{4400A799-E076-4785-8F3D-FA287EEFF5E4}" type="slidenum">
              <a:rPr lang="en-US" smtClean="0"/>
              <a:t>‹#›</a:t>
            </a:fld>
            <a:endParaRPr lang="en-US"/>
          </a:p>
        </p:txBody>
      </p:sp>
    </p:spTree>
    <p:extLst>
      <p:ext uri="{BB962C8B-B14F-4D97-AF65-F5344CB8AC3E}">
        <p14:creationId xmlns:p14="http://schemas.microsoft.com/office/powerpoint/2010/main" val="1351841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9BDF11-EDFB-42F6-83E1-CF84C56511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9208379-ACD9-4C22-AB52-7E7CCED0F9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F0ECF4-E5A6-4D96-B8C4-9B219BDEF1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8AA531-79BA-41D8-8B67-13512FE65FFD}" type="datetimeFigureOut">
              <a:rPr lang="en-US" smtClean="0"/>
              <a:t>11/24/2025</a:t>
            </a:fld>
            <a:endParaRPr lang="en-US"/>
          </a:p>
        </p:txBody>
      </p:sp>
      <p:sp>
        <p:nvSpPr>
          <p:cNvPr id="5" name="Footer Placeholder 4">
            <a:extLst>
              <a:ext uri="{FF2B5EF4-FFF2-40B4-BE49-F238E27FC236}">
                <a16:creationId xmlns:a16="http://schemas.microsoft.com/office/drawing/2014/main" id="{BF829111-A4DB-49D7-9105-C3FE5B454B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C9CD353-4A72-46E4-A3FC-9CE6FCCD0C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00A799-E076-4785-8F3D-FA287EEFF5E4}" type="slidenum">
              <a:rPr lang="en-US" smtClean="0"/>
              <a:t>‹#›</a:t>
            </a:fld>
            <a:endParaRPr lang="en-US"/>
          </a:p>
        </p:txBody>
      </p:sp>
    </p:spTree>
    <p:extLst>
      <p:ext uri="{BB962C8B-B14F-4D97-AF65-F5344CB8AC3E}">
        <p14:creationId xmlns:p14="http://schemas.microsoft.com/office/powerpoint/2010/main" val="1701797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71AE1-5297-48CE-9306-E3C46EE7B3C4}"/>
              </a:ext>
            </a:extLst>
          </p:cNvPr>
          <p:cNvSpPr>
            <a:spLocks noGrp="1"/>
          </p:cNvSpPr>
          <p:nvPr>
            <p:ph type="ctrTitle"/>
          </p:nvPr>
        </p:nvSpPr>
        <p:spPr/>
        <p:txBody>
          <a:bodyPr/>
          <a:lstStyle/>
          <a:p>
            <a:r>
              <a:rPr lang="en-US"/>
              <a:t>KASUS STUDI GERAKAN</a:t>
            </a:r>
          </a:p>
        </p:txBody>
      </p:sp>
      <p:sp>
        <p:nvSpPr>
          <p:cNvPr id="3" name="Subtitle 2">
            <a:extLst>
              <a:ext uri="{FF2B5EF4-FFF2-40B4-BE49-F238E27FC236}">
                <a16:creationId xmlns:a16="http://schemas.microsoft.com/office/drawing/2014/main" id="{5A5F8DD0-35AB-4ED9-894E-53FF4F2757C7}"/>
              </a:ext>
            </a:extLst>
          </p:cNvPr>
          <p:cNvSpPr>
            <a:spLocks noGrp="1"/>
          </p:cNvSpPr>
          <p:nvPr>
            <p:ph type="subTitle" idx="1"/>
          </p:nvPr>
        </p:nvSpPr>
        <p:spPr/>
        <p:txBody>
          <a:bodyPr/>
          <a:lstStyle/>
          <a:p>
            <a:r>
              <a:rPr lang="en-US"/>
              <a:t>DIAH PRAMESTARI, ST., MT</a:t>
            </a:r>
          </a:p>
        </p:txBody>
      </p:sp>
    </p:spTree>
    <p:extLst>
      <p:ext uri="{BB962C8B-B14F-4D97-AF65-F5344CB8AC3E}">
        <p14:creationId xmlns:p14="http://schemas.microsoft.com/office/powerpoint/2010/main" val="1646987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33357-0859-42DD-930B-9EF1CB6481DF}"/>
              </a:ext>
            </a:extLst>
          </p:cNvPr>
          <p:cNvSpPr>
            <a:spLocks noGrp="1"/>
          </p:cNvSpPr>
          <p:nvPr>
            <p:ph type="title"/>
          </p:nvPr>
        </p:nvSpPr>
        <p:spPr/>
        <p:txBody>
          <a:bodyPr>
            <a:normAutofit/>
          </a:bodyPr>
          <a:lstStyle/>
          <a:p>
            <a:r>
              <a:rPr lang="en-US" sz="3600" b="1" kern="1800">
                <a:effectLst/>
                <a:latin typeface="Times New Roman" panose="02020603050405020304" pitchFamily="18" charset="0"/>
                <a:ea typeface="Times New Roman" panose="02020603050405020304" pitchFamily="18" charset="0"/>
              </a:rPr>
              <a:t>STUDI GERAKAN PADA PROSES PENGEMASAN PRODUK HERBAL SERBUK</a:t>
            </a:r>
            <a:endParaRPr lang="en-US" sz="3600"/>
          </a:p>
        </p:txBody>
      </p:sp>
      <p:sp>
        <p:nvSpPr>
          <p:cNvPr id="3" name="Content Placeholder 2">
            <a:extLst>
              <a:ext uri="{FF2B5EF4-FFF2-40B4-BE49-F238E27FC236}">
                <a16:creationId xmlns:a16="http://schemas.microsoft.com/office/drawing/2014/main" id="{1F742CC9-2373-4B51-9E21-0A6F2DFC664C}"/>
              </a:ext>
            </a:extLst>
          </p:cNvPr>
          <p:cNvSpPr>
            <a:spLocks noGrp="1"/>
          </p:cNvSpPr>
          <p:nvPr>
            <p:ph idx="1"/>
          </p:nvPr>
        </p:nvSpPr>
        <p:spPr/>
        <p:txBody>
          <a:bodyPr/>
          <a:lstStyle/>
          <a:p>
            <a:pPr marL="0" indent="0">
              <a:lnSpc>
                <a:spcPct val="107000"/>
              </a:lnSpc>
              <a:spcAft>
                <a:spcPts val="800"/>
              </a:spcAft>
              <a:buNone/>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b="1">
                <a:effectLst/>
                <a:latin typeface="Times New Roman" panose="02020603050405020304" pitchFamily="18" charset="0"/>
                <a:ea typeface="Times New Roman" panose="02020603050405020304" pitchFamily="18" charset="0"/>
                <a:cs typeface="Times New Roman" panose="02020603050405020304" pitchFamily="18" charset="0"/>
              </a:rPr>
              <a:t>Latar Belakang Masalah</a:t>
            </a:r>
            <a:endParaRPr lang="en-US">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a:effectLst/>
                <a:latin typeface="Times New Roman" panose="02020603050405020304" pitchFamily="18" charset="0"/>
                <a:ea typeface="Times New Roman" panose="02020603050405020304" pitchFamily="18" charset="0"/>
                <a:cs typeface="Times New Roman" panose="02020603050405020304" pitchFamily="18" charset="0"/>
              </a:rPr>
              <a:t>Sebuah UMKM pengolahan herbal memproduksi serbuk minuman jahe instan. Pada tahap akhir, operator melakukan proses pengemasan secara manual menggunakan standing pouch. UMKM tersebut merasa bahwa jumlah output per jam masih rendah, dan operator sering mengeluhkan kelelahan pada pergelangan tangan dan punggung.</a:t>
            </a:r>
            <a:endParaRPr lang="en-US">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a:effectLst/>
                <a:latin typeface="Times New Roman" panose="02020603050405020304" pitchFamily="18" charset="0"/>
                <a:ea typeface="Times New Roman" panose="02020603050405020304" pitchFamily="18" charset="0"/>
                <a:cs typeface="Times New Roman" panose="02020603050405020304" pitchFamily="18" charset="0"/>
              </a:rPr>
              <a:t>Manajemen ingin mengetahui apakah gerakan operator tidak efisien dan bagaimana perbaikannya.</a:t>
            </a:r>
            <a:endParaRPr lang="en-US">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a:p>
        </p:txBody>
      </p:sp>
    </p:spTree>
    <p:extLst>
      <p:ext uri="{BB962C8B-B14F-4D97-AF65-F5344CB8AC3E}">
        <p14:creationId xmlns:p14="http://schemas.microsoft.com/office/powerpoint/2010/main" val="2174074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46120-165B-4223-9DB5-9AEEF8789D3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D71165D-423D-4059-A887-AE65EC29F15A}"/>
              </a:ext>
            </a:extLst>
          </p:cNvPr>
          <p:cNvSpPr>
            <a:spLocks noGrp="1"/>
          </p:cNvSpPr>
          <p:nvPr>
            <p:ph idx="1"/>
          </p:nvPr>
        </p:nvSpPr>
        <p:spPr/>
        <p:txBody>
          <a:bodyPr/>
          <a:lstStyle/>
          <a:p>
            <a:pPr marL="0" indent="0">
              <a:lnSpc>
                <a:spcPct val="107000"/>
              </a:lnSpc>
              <a:spcAft>
                <a:spcPts val="800"/>
              </a:spcAft>
              <a:buNone/>
            </a:pPr>
            <a:r>
              <a:rPr lang="en-US" sz="1800" b="1">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b="1">
                <a:effectLst/>
                <a:latin typeface="Times New Roman" panose="02020603050405020304" pitchFamily="18" charset="0"/>
                <a:ea typeface="Times New Roman" panose="02020603050405020304" pitchFamily="18" charset="0"/>
                <a:cs typeface="Times New Roman" panose="02020603050405020304" pitchFamily="18" charset="0"/>
              </a:rPr>
              <a:t>. Tujuan Studi Gerakan</a:t>
            </a:r>
            <a:endParaRPr lang="en-US">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US">
                <a:effectLst/>
                <a:latin typeface="Times New Roman" panose="02020603050405020304" pitchFamily="18" charset="0"/>
                <a:ea typeface="Times New Roman" panose="02020603050405020304" pitchFamily="18" charset="0"/>
                <a:cs typeface="Times New Roman" panose="02020603050405020304" pitchFamily="18" charset="0"/>
              </a:rPr>
              <a:t>Mengidentifikasi gerakan yang </a:t>
            </a:r>
            <a:r>
              <a:rPr lang="en-US" b="1">
                <a:effectLst/>
                <a:latin typeface="Times New Roman" panose="02020603050405020304" pitchFamily="18" charset="0"/>
                <a:ea typeface="Times New Roman" panose="02020603050405020304" pitchFamily="18" charset="0"/>
                <a:cs typeface="Times New Roman" panose="02020603050405020304" pitchFamily="18" charset="0"/>
              </a:rPr>
              <a:t>tidak bernilai tambah (non-value added)</a:t>
            </a:r>
            <a:r>
              <a:rPr lang="en-US">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US">
                <a:effectLst/>
                <a:latin typeface="Times New Roman" panose="02020603050405020304" pitchFamily="18" charset="0"/>
                <a:ea typeface="Times New Roman" panose="02020603050405020304" pitchFamily="18" charset="0"/>
                <a:cs typeface="Times New Roman" panose="02020603050405020304" pitchFamily="18" charset="0"/>
              </a:rPr>
              <a:t>Mengurangi gerakan yang tidak perlu, membuang pemborosan, dan memperbaiki ergonomi.</a:t>
            </a:r>
          </a:p>
          <a:p>
            <a:pPr marL="342900" lvl="0" indent="-342900">
              <a:lnSpc>
                <a:spcPct val="107000"/>
              </a:lnSpc>
              <a:spcAft>
                <a:spcPts val="800"/>
              </a:spcAft>
              <a:buFont typeface="+mj-lt"/>
              <a:buAutoNum type="arabicPeriod"/>
              <a:tabLst>
                <a:tab pos="457200" algn="l"/>
              </a:tabLst>
            </a:pPr>
            <a:r>
              <a:rPr lang="en-US">
                <a:effectLst/>
                <a:latin typeface="Times New Roman" panose="02020603050405020304" pitchFamily="18" charset="0"/>
                <a:ea typeface="Times New Roman" panose="02020603050405020304" pitchFamily="18" charset="0"/>
                <a:cs typeface="Times New Roman" panose="02020603050405020304" pitchFamily="18" charset="0"/>
              </a:rPr>
              <a:t>Merancang metode kerja yang baru untuk meningkatkan produktivitas</a:t>
            </a:r>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5017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E2144-2275-46F1-8249-1E2A02A04FB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910521B-C6D0-4E75-B06D-8B1768D9FC9C}"/>
              </a:ext>
            </a:extLst>
          </p:cNvPr>
          <p:cNvSpPr>
            <a:spLocks noGrp="1"/>
          </p:cNvSpPr>
          <p:nvPr>
            <p:ph idx="1"/>
          </p:nvPr>
        </p:nvSpPr>
        <p:spPr/>
        <p:txBody>
          <a:bodyPr>
            <a:normAutofit lnSpcReduction="10000"/>
          </a:bodyPr>
          <a:lstStyle/>
          <a:p>
            <a:pPr marL="0" indent="0">
              <a:lnSpc>
                <a:spcPct val="107000"/>
              </a:lnSpc>
              <a:spcAft>
                <a:spcPts val="800"/>
              </a:spcAft>
              <a:buNone/>
            </a:pPr>
            <a:r>
              <a:rPr lang="en-US" sz="3800" b="1">
                <a:effectLst/>
                <a:latin typeface="Times New Roman" panose="02020603050405020304" pitchFamily="18" charset="0"/>
                <a:ea typeface="Times New Roman" panose="02020603050405020304" pitchFamily="18" charset="0"/>
                <a:cs typeface="Times New Roman" panose="02020603050405020304" pitchFamily="18" charset="0"/>
              </a:rPr>
              <a:t>3. Deskripsi Proses (Metode Kerja Awal)</a:t>
            </a:r>
            <a:endParaRPr lang="en-US" sz="38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20000"/>
              </a:lnSpc>
              <a:spcBef>
                <a:spcPts val="0"/>
              </a:spcBef>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Operator melakukan urutan kerja berikut saat mengemas 1 pouch:</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20000"/>
              </a:lnSpc>
              <a:spcBef>
                <a:spcPts val="0"/>
              </a:spcBef>
              <a:buFont typeface="+mj-lt"/>
              <a:buAutoNum type="arabicPeriod"/>
              <a:tabLst>
                <a:tab pos="457200" algn="l"/>
              </a:tabLs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Mengambil pouch kosong dari rak sebelah kiri.</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20000"/>
              </a:lnSpc>
              <a:spcBef>
                <a:spcPts val="0"/>
              </a:spcBef>
              <a:buFont typeface="+mj-lt"/>
              <a:buAutoNum type="arabicPeriod"/>
              <a:tabLst>
                <a:tab pos="457200" algn="l"/>
              </a:tabLs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Membuka pouch dengan kedua tangan.</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20000"/>
              </a:lnSpc>
              <a:spcBef>
                <a:spcPts val="0"/>
              </a:spcBef>
              <a:buFont typeface="+mj-lt"/>
              <a:buAutoNum type="arabicPeriod"/>
              <a:tabLst>
                <a:tab pos="457200" algn="l"/>
              </a:tabLs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Menjangkau sendok takar di meja sebelah kanan.</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20000"/>
              </a:lnSpc>
              <a:spcBef>
                <a:spcPts val="0"/>
              </a:spcBef>
              <a:buFont typeface="+mj-lt"/>
              <a:buAutoNum type="arabicPeriod"/>
              <a:tabLst>
                <a:tab pos="457200" algn="l"/>
              </a:tabLs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Mengambil serbuk dengan sendok.</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20000"/>
              </a:lnSpc>
              <a:spcBef>
                <a:spcPts val="0"/>
              </a:spcBef>
              <a:buFont typeface="+mj-lt"/>
              <a:buAutoNum type="arabicPeriod"/>
              <a:tabLst>
                <a:tab pos="457200" algn="l"/>
              </a:tabLs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Memasukkan serbuk ke dalam pouch.</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20000"/>
              </a:lnSpc>
              <a:spcBef>
                <a:spcPts val="0"/>
              </a:spcBef>
              <a:buFont typeface="+mj-lt"/>
              <a:buAutoNum type="arabicPeriod"/>
              <a:tabLst>
                <a:tab pos="457200" algn="l"/>
              </a:tabLs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Mengetuk pouch agar serbuk merata.</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20000"/>
              </a:lnSpc>
              <a:spcBef>
                <a:spcPts val="0"/>
              </a:spcBef>
              <a:buFont typeface="+mj-lt"/>
              <a:buAutoNum type="arabicPeriod"/>
              <a:tabLst>
                <a:tab pos="457200" algn="l"/>
              </a:tabLs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Meraih sealer panas di sebelah kanan.</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20000"/>
              </a:lnSpc>
              <a:spcBef>
                <a:spcPts val="0"/>
              </a:spcBef>
              <a:buFont typeface="+mj-lt"/>
              <a:buAutoNum type="arabicPeriod"/>
              <a:tabLst>
                <a:tab pos="457200" algn="l"/>
              </a:tabLs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Menutup bagian atas pouch dengan sealer.</a:t>
            </a:r>
          </a:p>
          <a:p>
            <a:pPr marL="342900" lvl="0" indent="-342900">
              <a:lnSpc>
                <a:spcPct val="120000"/>
              </a:lnSpc>
              <a:spcBef>
                <a:spcPts val="0"/>
              </a:spcBef>
              <a:buFont typeface="+mj-lt"/>
              <a:buAutoNum type="arabicPeriod"/>
              <a:tabLst>
                <a:tab pos="457200" algn="l"/>
              </a:tabLst>
            </a:pPr>
            <a:r>
              <a:rPr lang="en-US" sz="2000">
                <a:effectLst/>
                <a:latin typeface="Times New Roman" panose="02020603050405020304" pitchFamily="18" charset="0"/>
                <a:ea typeface="Times New Roman" panose="02020603050405020304" pitchFamily="18" charset="0"/>
                <a:cs typeface="Times New Roman" panose="02020603050405020304" pitchFamily="18" charset="0"/>
              </a:rPr>
              <a:t>Menaruh pouch ke keranjang produk jadi.</a:t>
            </a:r>
            <a:endParaRPr lang="en-US" sz="20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7174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195</Words>
  <Application>Microsoft Office PowerPoint</Application>
  <PresentationFormat>Widescreen</PresentationFormat>
  <Paragraphs>21</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Times New Roman</vt:lpstr>
      <vt:lpstr>Office Theme</vt:lpstr>
      <vt:lpstr>KASUS STUDI GERAKAN</vt:lpstr>
      <vt:lpstr>STUDI GERAKAN PADA PROSES PENGEMASAN PRODUK HERBAL SERBUK</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KASUS STUDI GERAKAN</dc:title>
  <dc:creator>Diah Dee</dc:creator>
  <cp:lastModifiedBy>Diah Dee</cp:lastModifiedBy>
  <cp:revision>1</cp:revision>
  <dcterms:created xsi:type="dcterms:W3CDTF">2025-11-24T02:46:35Z</dcterms:created>
  <dcterms:modified xsi:type="dcterms:W3CDTF">2025-11-24T02:46:45Z</dcterms:modified>
</cp:coreProperties>
</file>